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7"/>
  </p:notesMasterIdLst>
  <p:sldIdLst>
    <p:sldId id="256" r:id="rId2"/>
    <p:sldId id="267" r:id="rId3"/>
    <p:sldId id="257" r:id="rId4"/>
    <p:sldId id="259" r:id="rId5"/>
    <p:sldId id="261" r:id="rId6"/>
    <p:sldId id="260" r:id="rId7"/>
    <p:sldId id="262" r:id="rId8"/>
    <p:sldId id="269" r:id="rId9"/>
    <p:sldId id="265" r:id="rId10"/>
    <p:sldId id="263" r:id="rId11"/>
    <p:sldId id="264" r:id="rId12"/>
    <p:sldId id="271" r:id="rId13"/>
    <p:sldId id="270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as" initials="M" lastIdx="1" clrIdx="0">
    <p:extLst>
      <p:ext uri="{19B8F6BF-5375-455C-9EA6-DF929625EA0E}">
        <p15:presenceInfo xmlns:p15="http://schemas.microsoft.com/office/powerpoint/2012/main" userId="Math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ECDA2-3519-42EB-95A0-803651BD529B}" type="datetimeFigureOut">
              <a:rPr lang="de-DE" smtClean="0"/>
              <a:t>30.06.2016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D6D7-7AE1-460A-A713-D3F48B6F2A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1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9D6D7-7AE1-460A-A713-D3F48B6F2A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33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622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9253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391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438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145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425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7BE0-FC4C-481E-A06B-BABCD2B288DB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2A9-BE0C-42A4-A69B-BDB181CB2012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0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2114-E542-4BF0-A4B6-C5A9CFD23086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D24E-1847-4D95-A55A-63ED6B29EBC4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7AD3-FA0A-42F8-8521-1089FB46F1DB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BA09-E2C5-4686-BC7B-7F259309C2C7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6867-A9A3-407B-BB86-C5CAFEF5012D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CA31-8A01-4DFE-97CD-395F50F23E4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BD51-7B9B-4E48-B61B-D921E2725159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4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80BDFC-817B-44F6-8FE0-7E7ACC523B3F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>
          <a:xfrm>
            <a:off x="2431550" y="1855971"/>
            <a:ext cx="4607188" cy="576262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Gliederung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51" y="2432233"/>
            <a:ext cx="6367188" cy="4775392"/>
          </a:xfrm>
        </p:spPr>
      </p:pic>
      <p:sp>
        <p:nvSpPr>
          <p:cNvPr id="17" name="Inhaltsplatzhalter 16"/>
          <p:cNvSpPr>
            <a:spLocks noGrp="1"/>
          </p:cNvSpPr>
          <p:nvPr>
            <p:ph sz="quarter" idx="4"/>
          </p:nvPr>
        </p:nvSpPr>
        <p:spPr>
          <a:xfrm>
            <a:off x="2572279" y="2670400"/>
            <a:ext cx="4895056" cy="2455862"/>
          </a:xfrm>
        </p:spPr>
        <p:txBody>
          <a:bodyPr/>
          <a:lstStyle/>
          <a:p>
            <a:r>
              <a:rPr lang="de-DE" dirty="0" smtClean="0"/>
              <a:t>Konzeption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Gestaltung</a:t>
            </a:r>
          </a:p>
          <a:p>
            <a:pPr lvl="1"/>
            <a:r>
              <a:rPr lang="de-DE" dirty="0" smtClean="0"/>
              <a:t>Entwicklung</a:t>
            </a:r>
          </a:p>
          <a:p>
            <a:r>
              <a:rPr lang="de-DE" dirty="0" smtClean="0"/>
              <a:t>Nutzerstudie</a:t>
            </a:r>
          </a:p>
          <a:p>
            <a:r>
              <a:rPr lang="de-DE" dirty="0" smtClean="0"/>
              <a:t>Ausblick</a:t>
            </a:r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1958-C720-4240-9E41-E28C4C8ECC87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Entwickler</a:t>
            </a:r>
            <a:r>
              <a:rPr lang="en-US" dirty="0" smtClean="0"/>
              <a:t>: Sebastian </a:t>
            </a:r>
            <a:r>
              <a:rPr lang="en-US" dirty="0" err="1" smtClean="0"/>
              <a:t>Mischke</a:t>
            </a:r>
            <a:r>
              <a:rPr lang="en-US" dirty="0" smtClean="0"/>
              <a:t>, </a:t>
            </a:r>
            <a:r>
              <a:rPr lang="en-US" dirty="0" err="1" smtClean="0"/>
              <a:t>Konzeptor</a:t>
            </a:r>
            <a:r>
              <a:rPr lang="en-US" dirty="0" smtClean="0"/>
              <a:t>: Mathias </a:t>
            </a:r>
            <a:r>
              <a:rPr lang="en-US" dirty="0" err="1" smtClean="0"/>
              <a:t>Gewissen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3004118" y="388914"/>
            <a:ext cx="704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Ultrastar-File-</a:t>
            </a:r>
            <a:r>
              <a:rPr lang="de-DE" sz="6000" dirty="0" err="1" smtClean="0"/>
              <a:t>Creator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3294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-7936"/>
            <a:ext cx="10018713" cy="1752599"/>
          </a:xfrm>
        </p:spPr>
        <p:txBody>
          <a:bodyPr/>
          <a:lstStyle/>
          <a:p>
            <a:r>
              <a:rPr lang="de-DE" dirty="0" smtClean="0"/>
              <a:t>Nutzerstudie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79" y="1580208"/>
            <a:ext cx="2521265" cy="385467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04" y="1549956"/>
            <a:ext cx="2541052" cy="3884928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5576552" y="3098553"/>
            <a:ext cx="984261" cy="393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 rot="16731022">
            <a:off x="-414888" y="3928056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9765" y="0"/>
            <a:ext cx="10018713" cy="1752599"/>
          </a:xfrm>
        </p:spPr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33356">
            <a:off x="-167426" y="4279006"/>
            <a:ext cx="17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2426702" y="1782493"/>
            <a:ext cx="6698638" cy="4038601"/>
          </a:xfrm>
        </p:spPr>
        <p:txBody>
          <a:bodyPr>
            <a:normAutofit/>
          </a:bodyPr>
          <a:lstStyle/>
          <a:p>
            <a:r>
              <a:rPr lang="de-DE" dirty="0"/>
              <a:t>Muss 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Funktion </a:t>
            </a:r>
            <a:r>
              <a:rPr lang="de-DE" dirty="0"/>
              <a:t>zum Löschen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Timeline </a:t>
            </a:r>
            <a:endParaRPr lang="de-DE" dirty="0"/>
          </a:p>
          <a:p>
            <a:r>
              <a:rPr lang="de-DE" dirty="0" smtClean="0"/>
              <a:t>Kann </a:t>
            </a:r>
            <a:r>
              <a:rPr lang="de-DE" dirty="0"/>
              <a:t>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Anzeige </a:t>
            </a:r>
            <a:r>
              <a:rPr lang="de-DE" dirty="0"/>
              <a:t>der </a:t>
            </a:r>
            <a:r>
              <a:rPr lang="de-DE" dirty="0" smtClean="0"/>
              <a:t>Tonhöhe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Zeitanzeige</a:t>
            </a:r>
            <a:endParaRPr lang="de-DE" dirty="0"/>
          </a:p>
          <a:p>
            <a:r>
              <a:rPr lang="de-DE" dirty="0"/>
              <a:t>Kann entfernt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Sprung zum Anfang / Ende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5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9765" y="0"/>
            <a:ext cx="10018713" cy="1752599"/>
          </a:xfrm>
        </p:spPr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33356">
            <a:off x="-167426" y="4279006"/>
            <a:ext cx="17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2426702" y="1782493"/>
            <a:ext cx="6698638" cy="4038601"/>
          </a:xfrm>
        </p:spPr>
        <p:txBody>
          <a:bodyPr>
            <a:normAutofit/>
          </a:bodyPr>
          <a:lstStyle/>
          <a:p>
            <a:r>
              <a:rPr lang="de-DE" dirty="0"/>
              <a:t>Muss 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strike="sngStrike" dirty="0" smtClean="0">
                <a:solidFill>
                  <a:schemeClr val="bg1">
                    <a:lumMod val="50000"/>
                  </a:schemeClr>
                </a:solidFill>
              </a:rPr>
              <a:t>Funktion </a:t>
            </a:r>
            <a:r>
              <a:rPr lang="de-DE" strike="sngStrike" dirty="0">
                <a:solidFill>
                  <a:schemeClr val="bg1">
                    <a:lumMod val="50000"/>
                  </a:schemeClr>
                </a:solidFill>
              </a:rPr>
              <a:t>zum Löschen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Timeline </a:t>
            </a:r>
            <a:endParaRPr lang="de-DE" dirty="0"/>
          </a:p>
          <a:p>
            <a:r>
              <a:rPr lang="de-DE" dirty="0" smtClean="0"/>
              <a:t>Kann </a:t>
            </a:r>
            <a:r>
              <a:rPr lang="de-DE" dirty="0"/>
              <a:t>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Anzeige </a:t>
            </a:r>
            <a:r>
              <a:rPr lang="de-DE" dirty="0"/>
              <a:t>der </a:t>
            </a:r>
            <a:r>
              <a:rPr lang="de-DE" dirty="0" smtClean="0"/>
              <a:t>Tonhöhe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strike="sngStrike" dirty="0" smtClean="0">
                <a:solidFill>
                  <a:schemeClr val="bg1">
                    <a:lumMod val="50000"/>
                  </a:schemeClr>
                </a:solidFill>
              </a:rPr>
              <a:t>Zeitanzeige</a:t>
            </a:r>
            <a:endParaRPr lang="de-DE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Kann entfernt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smtClean="0"/>
              <a:t> Sprung zum Anfang / Ende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2286000"/>
            <a:ext cx="10018713" cy="1752599"/>
          </a:xfrm>
        </p:spPr>
        <p:txBody>
          <a:bodyPr>
            <a:normAutofit/>
          </a:bodyPr>
          <a:lstStyle/>
          <a:p>
            <a:r>
              <a:rPr lang="de-DE" sz="6600" dirty="0"/>
              <a:t>Livevorführung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8726" y="-177624"/>
            <a:ext cx="10018713" cy="1752599"/>
          </a:xfrm>
        </p:spPr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72279" y="1387219"/>
            <a:ext cx="10018713" cy="3670151"/>
          </a:xfrm>
        </p:spPr>
        <p:txBody>
          <a:bodyPr/>
          <a:lstStyle/>
          <a:p>
            <a:r>
              <a:rPr lang="de-DE" dirty="0" smtClean="0"/>
              <a:t>Sprache, Font und Farbe implementieren</a:t>
            </a:r>
          </a:p>
          <a:p>
            <a:r>
              <a:rPr lang="de-DE" dirty="0" smtClean="0"/>
              <a:t>Multiselektion der Wortblöcke</a:t>
            </a:r>
          </a:p>
          <a:p>
            <a:r>
              <a:rPr lang="de-DE" dirty="0" smtClean="0"/>
              <a:t>Audioausgabe des Projektes</a:t>
            </a:r>
          </a:p>
          <a:p>
            <a:r>
              <a:rPr lang="de-DE" dirty="0"/>
              <a:t> </a:t>
            </a:r>
            <a:r>
              <a:rPr lang="de-DE" dirty="0" smtClean="0"/>
              <a:t>Ultrastarfile-Preview</a:t>
            </a:r>
          </a:p>
          <a:p>
            <a:r>
              <a:rPr lang="de-DE" dirty="0" smtClean="0"/>
              <a:t>Einfügen eines eigenen Save-Dialogs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8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5101" y="465668"/>
            <a:ext cx="8574622" cy="2616199"/>
          </a:xfrm>
        </p:spPr>
        <p:txBody>
          <a:bodyPr/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2412" y="3186210"/>
            <a:ext cx="6987645" cy="1388534"/>
          </a:xfrm>
        </p:spPr>
        <p:txBody>
          <a:bodyPr>
            <a:normAutofit/>
          </a:bodyPr>
          <a:lstStyle/>
          <a:p>
            <a:pPr algn="l"/>
            <a:r>
              <a:rPr lang="de-DE" sz="4000" dirty="0" smtClean="0"/>
              <a:t>IHR                  - </a:t>
            </a:r>
            <a:r>
              <a:rPr lang="de-DE" sz="3600" dirty="0" smtClean="0"/>
              <a:t>TEAM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71" y="3241856"/>
            <a:ext cx="1916309" cy="1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Die Ultrastar-Datei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72277" y="5883275"/>
            <a:ext cx="7084177" cy="365125"/>
          </a:xfrm>
        </p:spPr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idx="1"/>
          </p:nvPr>
        </p:nvSpPr>
        <p:spPr>
          <a:xfrm>
            <a:off x="1484310" y="1085285"/>
            <a:ext cx="10018713" cy="321891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Nur als .</a:t>
            </a:r>
            <a:r>
              <a:rPr lang="de-DE" sz="2000" dirty="0" err="1" smtClean="0"/>
              <a:t>txt</a:t>
            </a:r>
            <a:endParaRPr lang="de-DE" sz="2000" dirty="0" smtClean="0"/>
          </a:p>
          <a:p>
            <a:r>
              <a:rPr lang="de-DE" sz="2000" dirty="0" smtClean="0"/>
              <a:t>Mühsam in der Erstellung</a:t>
            </a:r>
          </a:p>
          <a:p>
            <a:r>
              <a:rPr lang="de-DE" sz="2000" dirty="0" smtClean="0"/>
              <a:t>Unübersichtlich</a:t>
            </a:r>
          </a:p>
          <a:p>
            <a:r>
              <a:rPr lang="de-DE" sz="2000" dirty="0" smtClean="0"/>
              <a:t>Keine Kontrollmöglichkeit</a:t>
            </a:r>
          </a:p>
          <a:p>
            <a:r>
              <a:rPr lang="de-DE" sz="2000" dirty="0" smtClean="0"/>
              <a:t>Zeitaufwendig beim Editieren</a:t>
            </a:r>
            <a:endParaRPr lang="de-DE" sz="20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69" y="1795328"/>
            <a:ext cx="2425554" cy="188149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7" y="1795328"/>
            <a:ext cx="2463654" cy="1884288"/>
          </a:xfrm>
          <a:prstGeom prst="rect">
            <a:avLst/>
          </a:prstGeom>
        </p:spPr>
      </p:pic>
      <p:sp>
        <p:nvSpPr>
          <p:cNvPr id="23" name="Pfeil nach rechts 22"/>
          <p:cNvSpPr/>
          <p:nvPr/>
        </p:nvSpPr>
        <p:spPr>
          <a:xfrm>
            <a:off x="8201101" y="2481098"/>
            <a:ext cx="692209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5575981" y="2737472"/>
            <a:ext cx="615298" cy="407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81" y="4300402"/>
            <a:ext cx="5927042" cy="130488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300402"/>
            <a:ext cx="2737311" cy="1304884"/>
          </a:xfrm>
          <a:prstGeom prst="rect">
            <a:avLst/>
          </a:prstGeom>
        </p:spPr>
      </p:pic>
      <p:cxnSp>
        <p:nvCxnSpPr>
          <p:cNvPr id="40" name="Gerade Verbindung mit Pfeil 39"/>
          <p:cNvCxnSpPr/>
          <p:nvPr/>
        </p:nvCxnSpPr>
        <p:spPr>
          <a:xfrm>
            <a:off x="6934425" y="2376175"/>
            <a:ext cx="1072006" cy="19242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 flipH="1">
            <a:off x="4250358" y="3034052"/>
            <a:ext cx="1421959" cy="21058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rot="16744440">
            <a:off x="-294423" y="4115736"/>
            <a:ext cx="209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Idee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19023" y="1490720"/>
            <a:ext cx="7052937" cy="3124201"/>
          </a:xfrm>
        </p:spPr>
        <p:txBody>
          <a:bodyPr>
            <a:normAutofit fontScale="85000" lnSpcReduction="20000"/>
          </a:bodyPr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Einfache Erstellung neuer Ultrastar-Dateien</a:t>
            </a:r>
          </a:p>
          <a:p>
            <a:r>
              <a:rPr lang="de-DE" dirty="0" smtClean="0"/>
              <a:t>Gleiches bzw. gewohntes Design</a:t>
            </a:r>
          </a:p>
          <a:p>
            <a:r>
              <a:rPr lang="de-DE" dirty="0" smtClean="0"/>
              <a:t>Editor als Browser-Anwendung</a:t>
            </a:r>
          </a:p>
          <a:p>
            <a:r>
              <a:rPr lang="de-DE" dirty="0" smtClean="0"/>
              <a:t>Import von Text, Audio </a:t>
            </a:r>
            <a:r>
              <a:rPr lang="de-DE" dirty="0"/>
              <a:t>,</a:t>
            </a:r>
            <a:r>
              <a:rPr lang="de-DE" dirty="0" smtClean="0"/>
              <a:t>Video oder Ultrastardateien</a:t>
            </a:r>
          </a:p>
          <a:p>
            <a:r>
              <a:rPr lang="de-DE" dirty="0" smtClean="0"/>
              <a:t>Einfache, intuitive Menüführung</a:t>
            </a:r>
          </a:p>
          <a:p>
            <a:r>
              <a:rPr lang="de-DE" dirty="0" smtClean="0"/>
              <a:t>Bereitstellung der Dateien für die Community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EAD0-2017-43FD-8B93-521E2B0C93B4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40292">
            <a:off x="-312801" y="4096455"/>
            <a:ext cx="2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Konzeptionelle 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329938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Entwicklung eines Editors der voll funktionsfähig im Browser einfach und schnell neue Ultrastar-Dateien erstellen kann. Jeder Anwender von Ultrastar soll in der Lage sein, eigene Karaoke-Dateien zu erstellen</a:t>
            </a:r>
            <a:r>
              <a:rPr lang="de-DE" dirty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061666"/>
            <a:ext cx="743453" cy="6821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853022"/>
            <a:ext cx="751750" cy="7517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38" y="2061666"/>
            <a:ext cx="2569552" cy="1543106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740078" y="2253643"/>
            <a:ext cx="1298961" cy="10465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 13"/>
          <p:cNvSpPr/>
          <p:nvPr/>
        </p:nvSpPr>
        <p:spPr>
          <a:xfrm>
            <a:off x="6962087" y="2253643"/>
            <a:ext cx="1290415" cy="10722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6" y="2065285"/>
            <a:ext cx="2346035" cy="15394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40865">
            <a:off x="-270676" y="4150723"/>
            <a:ext cx="203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52543" y="0"/>
            <a:ext cx="10018713" cy="1752599"/>
          </a:xfrm>
        </p:spPr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80893">
            <a:off x="-1005500" y="3348976"/>
            <a:ext cx="37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Gestaltung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8" y="1674561"/>
            <a:ext cx="4681151" cy="32909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7" y="1674561"/>
            <a:ext cx="5016671" cy="32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7" y="2105498"/>
            <a:ext cx="4425949" cy="3124200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6" y="2146884"/>
            <a:ext cx="4425949" cy="30414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48" y="2958118"/>
            <a:ext cx="5034107" cy="2843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412334"/>
            <a:ext cx="10018713" cy="1752599"/>
          </a:xfrm>
        </p:spPr>
        <p:txBody>
          <a:bodyPr/>
          <a:lstStyle/>
          <a:p>
            <a:r>
              <a:rPr lang="de-DE" dirty="0"/>
              <a:t>Interaktiver </a:t>
            </a:r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70067">
            <a:off x="-765010" y="3681767"/>
            <a:ext cx="311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Umsetzung - Gestaltung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31" y="4541160"/>
            <a:ext cx="4589897" cy="61254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3666960"/>
            <a:ext cx="1240730" cy="15627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20" y="3666960"/>
            <a:ext cx="1248425" cy="156531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2104392"/>
            <a:ext cx="2645927" cy="14810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48" y="1896912"/>
            <a:ext cx="4080162" cy="2304806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7434521" y="3410863"/>
            <a:ext cx="589385" cy="512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</p:spPr>
        <p:txBody>
          <a:bodyPr/>
          <a:lstStyle/>
          <a:p>
            <a:r>
              <a:rPr lang="de-DE" dirty="0" smtClean="0"/>
              <a:t>Softwaretools +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7816" y="1437871"/>
            <a:ext cx="5411700" cy="4197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smtClean="0"/>
              <a:t>Atom-Editor</a:t>
            </a:r>
          </a:p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err="1" smtClean="0"/>
              <a:t>Framer</a:t>
            </a:r>
            <a:r>
              <a:rPr lang="de-DE" sz="3200" dirty="0" smtClean="0"/>
              <a:t>-Studio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Photoshop CS 6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1497995"/>
            <a:ext cx="1047752" cy="10477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4065576"/>
            <a:ext cx="1125259" cy="11252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91" y="2264190"/>
            <a:ext cx="2099256" cy="209925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 rot="16775285">
            <a:off x="-760998" y="3506471"/>
            <a:ext cx="31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8726" y="-8902"/>
            <a:ext cx="10018713" cy="1752599"/>
          </a:xfrm>
        </p:spPr>
        <p:txBody>
          <a:bodyPr/>
          <a:lstStyle/>
          <a:p>
            <a:r>
              <a:rPr lang="de-DE" dirty="0" smtClean="0"/>
              <a:t>Der 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56969">
            <a:off x="-682579" y="3727077"/>
            <a:ext cx="29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2" y="2009554"/>
            <a:ext cx="4729406" cy="2707092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46" y="2011111"/>
            <a:ext cx="4760777" cy="27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9" y="1164841"/>
            <a:ext cx="10844011" cy="4385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135"/>
            <a:ext cx="10018713" cy="1752599"/>
          </a:xfrm>
        </p:spPr>
        <p:txBody>
          <a:bodyPr/>
          <a:lstStyle/>
          <a:p>
            <a:r>
              <a:rPr lang="de-DE" dirty="0" smtClean="0"/>
              <a:t>Was haben wir erreicht - Was bleibt offen 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30.06.2016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36887" y="2700848"/>
            <a:ext cx="6524423" cy="3124201"/>
          </a:xfrm>
        </p:spPr>
        <p:txBody>
          <a:bodyPr>
            <a:normAutofit/>
          </a:bodyPr>
          <a:lstStyle/>
          <a:p>
            <a:r>
              <a:rPr lang="de-DE" dirty="0" smtClean="0"/>
              <a:t>Ähnliches Design</a:t>
            </a:r>
          </a:p>
          <a:p>
            <a:r>
              <a:rPr lang="de-DE" dirty="0" smtClean="0"/>
              <a:t>Editor als Browseranwendung</a:t>
            </a:r>
          </a:p>
          <a:p>
            <a:r>
              <a:rPr lang="de-DE" dirty="0" smtClean="0"/>
              <a:t>Import von Media-Dateien</a:t>
            </a:r>
          </a:p>
          <a:p>
            <a:r>
              <a:rPr lang="de-DE" dirty="0" smtClean="0"/>
              <a:t>Einfache Editierung + Menüführung</a:t>
            </a:r>
          </a:p>
          <a:p>
            <a:r>
              <a:rPr lang="de-DE" dirty="0" smtClean="0"/>
              <a:t>Bereitstellung für die Community</a:t>
            </a:r>
          </a:p>
          <a:p>
            <a:r>
              <a:rPr lang="de-DE" dirty="0" err="1" smtClean="0"/>
              <a:t>Minimap</a:t>
            </a:r>
            <a:r>
              <a:rPr lang="de-DE" dirty="0" smtClean="0"/>
              <a:t> implementieren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46084" y="2154924"/>
            <a:ext cx="372978" cy="3886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31967" y="2631872"/>
            <a:ext cx="372978" cy="3886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152959"/>
            <a:ext cx="372978" cy="3886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731804"/>
            <a:ext cx="372978" cy="3886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38" y="4331360"/>
            <a:ext cx="359756" cy="4111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95" y="4895896"/>
            <a:ext cx="359756" cy="4111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27364">
            <a:off x="-418752" y="3910493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393</Words>
  <Application>Microsoft Office PowerPoint</Application>
  <PresentationFormat>Breitbild</PresentationFormat>
  <Paragraphs>127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Parallax</vt:lpstr>
      <vt:lpstr>PowerPoint-Präsentation</vt:lpstr>
      <vt:lpstr>Die Ultrastar-Datei</vt:lpstr>
      <vt:lpstr>Idee und Motivation</vt:lpstr>
      <vt:lpstr>Konzeptionelle Beschreibung</vt:lpstr>
      <vt:lpstr>Papierprototyp</vt:lpstr>
      <vt:lpstr>Interaktiver Prototyp</vt:lpstr>
      <vt:lpstr>Softwaretools + Entwicklung</vt:lpstr>
      <vt:lpstr>Der Prototyp</vt:lpstr>
      <vt:lpstr>Was haben wir erreicht - Was bleibt offen ?</vt:lpstr>
      <vt:lpstr>Nutzerstudie</vt:lpstr>
      <vt:lpstr>Auswertung</vt:lpstr>
      <vt:lpstr>Auswertung</vt:lpstr>
      <vt:lpstr>Livevorführung</vt:lpstr>
      <vt:lpstr>Ausblick</vt:lpstr>
      <vt:lpstr>Vielen Dank für Ihre Aufmerksamkeit</vt:lpstr>
    </vt:vector>
  </TitlesOfParts>
  <Company>HTW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Ultrastar-File-Creator</dc:title>
  <dc:creator>Rosa Roth</dc:creator>
  <cp:lastModifiedBy>Rosa Roth</cp:lastModifiedBy>
  <cp:revision>58</cp:revision>
  <dcterms:created xsi:type="dcterms:W3CDTF">2016-06-20T07:42:11Z</dcterms:created>
  <dcterms:modified xsi:type="dcterms:W3CDTF">2016-06-30T12:41:26Z</dcterms:modified>
</cp:coreProperties>
</file>